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4676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7150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4090987"/>
            <a:ext cx="7580313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9" y="2362200"/>
            <a:ext cx="75803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571499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94760" cy="7270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354371"/>
            <a:ext cx="3794760" cy="390514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447800"/>
            <a:ext cx="3794760" cy="71596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54370"/>
            <a:ext cx="3794760" cy="389402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33679"/>
            <a:ext cx="7772400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399" y="1371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E75393-79DD-D24E-BBB2-DD97EFAA8BC7}" type="datetimeFigureOut">
              <a:rPr lang="en-US" smtClean="0"/>
              <a:pPr/>
              <a:t>1/29/13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4687" y="63563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Assignment 02: Questions, challenges, and programs demonstrating the following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Recover deleted files</a:t>
            </a:r>
          </a:p>
          <a:p>
            <a:r>
              <a:rPr lang="en-US" dirty="0" smtClean="0"/>
              <a:t>Find content in file sparse space</a:t>
            </a:r>
          </a:p>
          <a:p>
            <a:r>
              <a:rPr lang="en-US" dirty="0" smtClean="0"/>
              <a:t>Recover content from unallocated space</a:t>
            </a:r>
          </a:p>
          <a:p>
            <a:r>
              <a:rPr lang="en-US" dirty="0" smtClean="0"/>
              <a:t>Find content without an </a:t>
            </a:r>
            <a:r>
              <a:rPr lang="en-US" dirty="0" err="1" smtClean="0"/>
              <a:t>inode</a:t>
            </a:r>
            <a:endParaRPr lang="en-US" dirty="0" smtClean="0"/>
          </a:p>
          <a:p>
            <a:r>
              <a:rPr lang="en-US" dirty="0" smtClean="0"/>
              <a:t>Recover content from un-partitioned space</a:t>
            </a:r>
          </a:p>
          <a:p>
            <a:r>
              <a:rPr lang="en-US" dirty="0" smtClean="0"/>
              <a:t>Identify data type</a:t>
            </a:r>
          </a:p>
          <a:p>
            <a:r>
              <a:rPr lang="en-US" dirty="0" smtClean="0"/>
              <a:t>Recover data when data blocks have been re-assigned to other files</a:t>
            </a:r>
          </a:p>
          <a:p>
            <a:r>
              <a:rPr lang="en-US" dirty="0" smtClean="0"/>
              <a:t>Recover </a:t>
            </a:r>
            <a:r>
              <a:rPr lang="en-US" dirty="0" smtClean="0"/>
              <a:t>partitions</a:t>
            </a:r>
          </a:p>
          <a:p>
            <a:r>
              <a:rPr lang="en-US" b="1" dirty="0" smtClean="0"/>
              <a:t>Bonus</a:t>
            </a:r>
            <a:r>
              <a:rPr lang="en-US" dirty="0" smtClean="0"/>
              <a:t>! File carving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stevens.thmx</Template>
  <TotalTime>581</TotalTime>
  <Words>61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stevens</vt:lpstr>
      <vt:lpstr>Assignment 02: Questions, challenges, and programs demonstrating the following 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02</dc:title>
  <dc:creator>George Portokalidis</dc:creator>
  <cp:lastModifiedBy>George Portokalidis</cp:lastModifiedBy>
  <cp:revision>3</cp:revision>
  <dcterms:created xsi:type="dcterms:W3CDTF">2013-01-29T22:57:44Z</dcterms:created>
  <dcterms:modified xsi:type="dcterms:W3CDTF">2013-01-29T22:59:32Z</dcterms:modified>
</cp:coreProperties>
</file>