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9" d="100"/>
          <a:sy n="129" d="100"/>
        </p:scale>
        <p:origin x="-90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066800"/>
            <a:ext cx="8077200" cy="1924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 rot="16200000">
            <a:off x="4533900" y="-1133475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1" name="Picture 6" descr="Stevens-Official-Color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7324" y="1"/>
            <a:ext cx="2194275" cy="990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 rot="5400000">
            <a:off x="4495800" y="-1171574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2450" y="1371600"/>
            <a:ext cx="813435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10" name="Picture 9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11" name="Picture 10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973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640" y="274638"/>
            <a:ext cx="5943600" cy="597376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9" name="Picture 8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3163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73163" y="6494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400" y="6477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477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503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sp>
        <p:nvSpPr>
          <p:cNvPr id="12" name="Rectangle 11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9" name="Picture 8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090987"/>
            <a:ext cx="8153399" cy="17764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62200"/>
            <a:ext cx="8153399" cy="1500187"/>
          </a:xfrm>
        </p:spPr>
        <p:txBody>
          <a:bodyPr anchor="b"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 rot="5400000">
            <a:off x="4495800" y="-600074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10" name="Picture 6" descr="Stevens-Official-Color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7324" y="1"/>
            <a:ext cx="2194275" cy="990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366158"/>
            <a:ext cx="402336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366158"/>
            <a:ext cx="402336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11" name="Picture 10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12" name="Picture 11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447800"/>
            <a:ext cx="4023360" cy="822960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0" i="0">
                <a:latin typeface="Arial Black"/>
                <a:cs typeface="Arial Black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" y="2286952"/>
            <a:ext cx="4023360" cy="393192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447800"/>
            <a:ext cx="4023360" cy="822960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0" i="0">
                <a:latin typeface="Arial Black"/>
                <a:cs typeface="Arial Black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286952"/>
            <a:ext cx="4023360" cy="393192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48640" y="6356350"/>
            <a:ext cx="1676399" cy="365125"/>
          </a:xfrm>
        </p:spPr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1" y="6356350"/>
            <a:ext cx="1676399" cy="365125"/>
          </a:xfrm>
        </p:spPr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14" name="Picture 13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13" name="Picture 12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10" name="Picture 9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7" name="Picture 6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51" y="273050"/>
            <a:ext cx="295274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1400" y="273050"/>
            <a:ext cx="5105400" cy="59753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2451" y="1435100"/>
            <a:ext cx="2952749" cy="4813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52451" y="6356350"/>
            <a:ext cx="1676399" cy="365125"/>
          </a:xfrm>
        </p:spPr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1" y="6356350"/>
            <a:ext cx="1676399" cy="365125"/>
          </a:xfrm>
        </p:spPr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10" name="Picture 9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797425"/>
            <a:ext cx="64008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71600" y="609600"/>
            <a:ext cx="64008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5364163"/>
            <a:ext cx="64008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10" name="Picture 9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52451" y="133679"/>
            <a:ext cx="8134346" cy="100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52450" y="1371600"/>
            <a:ext cx="8134346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2451" y="6356350"/>
            <a:ext cx="1676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9FE75393-79DD-D24E-BBB2-DD97EFAA8BC7}" type="datetimeFigureOut">
              <a:rPr lang="en-US" smtClean="0"/>
              <a:pPr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63712" y="6369050"/>
            <a:ext cx="22751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56350"/>
            <a:ext cx="1676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 i="0" kern="1200">
          <a:solidFill>
            <a:schemeClr val="tx1"/>
          </a:solidFill>
          <a:latin typeface="Chalkboard"/>
          <a:ea typeface="+mj-ea"/>
          <a:cs typeface="Chalkboard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b="0" i="0" kern="1200">
          <a:solidFill>
            <a:schemeClr val="tx1"/>
          </a:solidFill>
          <a:latin typeface="+mn-lt"/>
          <a:ea typeface="+mn-ea"/>
          <a:cs typeface="Avenir Medium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b="0" i="0" kern="1200">
          <a:solidFill>
            <a:schemeClr val="tx1"/>
          </a:solidFill>
          <a:latin typeface="+mn-lt"/>
          <a:ea typeface="+mn-ea"/>
          <a:cs typeface="Avenir Medium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Avenir Medium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b="0" i="0" kern="1200">
          <a:solidFill>
            <a:schemeClr val="tx1"/>
          </a:solidFill>
          <a:latin typeface="+mn-lt"/>
          <a:ea typeface="+mn-ea"/>
          <a:cs typeface="Avenir Medium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0" i="0" kern="1200">
          <a:solidFill>
            <a:schemeClr val="tx1"/>
          </a:solidFill>
          <a:latin typeface="+mn-lt"/>
          <a:ea typeface="+mn-ea"/>
          <a:cs typeface="Avenir Medium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Assignment </a:t>
            </a:r>
            <a:r>
              <a:rPr lang="en-US" sz="2400" dirty="0"/>
              <a:t>4</a:t>
            </a:r>
            <a:r>
              <a:rPr lang="en-US" sz="2400" dirty="0" smtClean="0"/>
              <a:t>: Questions, challenges, and programs demonstrating the </a:t>
            </a:r>
            <a:r>
              <a:rPr lang="en-US" sz="2400" dirty="0"/>
              <a:t>following</a:t>
            </a:r>
            <a:br>
              <a:rPr lang="en-US" sz="2400" dirty="0"/>
            </a:br>
            <a:r>
              <a:rPr lang="en-US" sz="2400" dirty="0"/>
              <a:t>(due </a:t>
            </a:r>
            <a:r>
              <a:rPr lang="en-US" sz="2400" dirty="0" smtClean="0"/>
              <a:t>3/12/13)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450" y="1371599"/>
            <a:ext cx="8134346" cy="5383161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Demonstrate the use of static analysis tools</a:t>
            </a:r>
          </a:p>
          <a:p>
            <a:r>
              <a:rPr lang="en-US" dirty="0" smtClean="0"/>
              <a:t>Modify a binary’s functionality</a:t>
            </a:r>
          </a:p>
          <a:p>
            <a:pPr lvl="1"/>
            <a:r>
              <a:rPr lang="en-US" dirty="0" smtClean="0"/>
              <a:t>Bypass authentication</a:t>
            </a:r>
          </a:p>
          <a:p>
            <a:pPr lvl="1"/>
            <a:r>
              <a:rPr lang="en-US" dirty="0" smtClean="0"/>
              <a:t>Find accepted passwords</a:t>
            </a:r>
          </a:p>
          <a:p>
            <a:r>
              <a:rPr lang="en-US" dirty="0" smtClean="0"/>
              <a:t>Discover which libraries were used in a static binary</a:t>
            </a:r>
          </a:p>
          <a:p>
            <a:r>
              <a:rPr lang="en-US" dirty="0" smtClean="0"/>
              <a:t>Generate a function call graph</a:t>
            </a:r>
          </a:p>
          <a:p>
            <a:pPr lvl="1"/>
            <a:r>
              <a:rPr lang="en-US" dirty="0" smtClean="0"/>
              <a:t>Statically</a:t>
            </a:r>
          </a:p>
          <a:p>
            <a:pPr lvl="1"/>
            <a:r>
              <a:rPr lang="en-US" dirty="0" smtClean="0"/>
              <a:t>Dynamically</a:t>
            </a:r>
          </a:p>
          <a:p>
            <a:pPr lvl="1"/>
            <a:r>
              <a:rPr lang="en-US" dirty="0" smtClean="0"/>
              <a:t>Compare them</a:t>
            </a:r>
          </a:p>
          <a:p>
            <a:r>
              <a:rPr lang="en-US" dirty="0" smtClean="0"/>
              <a:t>A program is performing encoding based on an unknown algorithm</a:t>
            </a:r>
          </a:p>
          <a:p>
            <a:pPr lvl="1"/>
            <a:r>
              <a:rPr lang="en-US" dirty="0" smtClean="0"/>
              <a:t>Transforms input A </a:t>
            </a:r>
            <a:r>
              <a:rPr lang="en-US" dirty="0" smtClean="0">
                <a:sym typeface="Wingdings" pitchFamily="2" charset="2"/>
              </a:rPr>
              <a:t> B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Can you discover the internals of the algorithm?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Can you manipulate the </a:t>
            </a:r>
            <a:r>
              <a:rPr lang="en-US" dirty="0" smtClean="0">
                <a:sym typeface="Wingdings" pitchFamily="2" charset="2"/>
              </a:rPr>
              <a:t>algorithm</a:t>
            </a:r>
          </a:p>
          <a:p>
            <a:r>
              <a:rPr lang="en-US" dirty="0" smtClean="0">
                <a:sym typeface="Wingdings" pitchFamily="2" charset="2"/>
              </a:rPr>
              <a:t>Write a script for IDA Pro u</a:t>
            </a:r>
            <a:r>
              <a:rPr lang="en-US" dirty="0" smtClean="0">
                <a:sym typeface="Wingdings" pitchFamily="2" charset="2"/>
              </a:rPr>
              <a:t>sing then IDC language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Examples: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Create a histogram of the most frequently used instructions/mnemonics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Create a function call graph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Find indirect jump instructions (bonus: discuss if they could used in an attack)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evens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stevens</Template>
  <TotalTime>979</TotalTime>
  <Words>117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stevens</vt:lpstr>
      <vt:lpstr>Assignment 4: Questions, challenges, and programs demonstrating the following (due 3/12/13)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Assignment 02</dc:title>
  <dc:creator>George Portokalidis</dc:creator>
  <cp:lastModifiedBy>porto</cp:lastModifiedBy>
  <cp:revision>18</cp:revision>
  <dcterms:created xsi:type="dcterms:W3CDTF">2013-01-29T22:57:44Z</dcterms:created>
  <dcterms:modified xsi:type="dcterms:W3CDTF">2013-02-26T20:29:13Z</dcterms:modified>
</cp:coreProperties>
</file>