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-9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066800"/>
            <a:ext cx="8077200" cy="1924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E75393-79DD-D24E-BBB2-DD97EFAA8BC7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9411D-ED3F-B144-B6ED-7BC3C61D8B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 rot="16200000">
            <a:off x="4533900" y="-1133475"/>
            <a:ext cx="76200" cy="9144000"/>
          </a:xfrm>
          <a:prstGeom prst="rect">
            <a:avLst/>
          </a:prstGeom>
          <a:solidFill>
            <a:srgbClr val="4B4B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11" name="Picture 6" descr="Stevens-Official-Color cop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97324" y="1"/>
            <a:ext cx="2194275" cy="990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>
            <a:spLocks noChangeArrowheads="1"/>
          </p:cNvSpPr>
          <p:nvPr/>
        </p:nvSpPr>
        <p:spPr bwMode="auto">
          <a:xfrm rot="5400000">
            <a:off x="4495800" y="-1171574"/>
            <a:ext cx="152400" cy="9144000"/>
          </a:xfrm>
          <a:prstGeom prst="rect">
            <a:avLst/>
          </a:prstGeom>
          <a:gradFill rotWithShape="1">
            <a:gsLst>
              <a:gs pos="0">
                <a:srgbClr val="3C0000"/>
              </a:gs>
              <a:gs pos="100000">
                <a:srgbClr val="8C2633"/>
              </a:gs>
            </a:gsLst>
            <a:lin ang="189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2450" y="1371600"/>
            <a:ext cx="8134350" cy="487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E75393-79DD-D24E-BBB2-DD97EFAA8BC7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9411D-ED3F-B144-B6ED-7BC3C61D8B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 rot="5400000">
            <a:off x="4495800" y="-3314699"/>
            <a:ext cx="152400" cy="9144000"/>
          </a:xfrm>
          <a:prstGeom prst="rect">
            <a:avLst/>
          </a:prstGeom>
          <a:gradFill rotWithShape="1">
            <a:gsLst>
              <a:gs pos="0">
                <a:srgbClr val="3C0000"/>
              </a:gs>
              <a:gs pos="100000">
                <a:srgbClr val="8C2633"/>
              </a:gs>
            </a:gsLst>
            <a:lin ang="189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10" name="Picture 9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  <p:pic>
        <p:nvPicPr>
          <p:cNvPr id="11" name="Picture 10" descr="Stevens-logo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0" y="6350560"/>
            <a:ext cx="406425" cy="3852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973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8640" y="274638"/>
            <a:ext cx="5943600" cy="597376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E75393-79DD-D24E-BBB2-DD97EFAA8BC7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9411D-ED3F-B144-B6ED-7BC3C61D8B5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  <p:pic>
        <p:nvPicPr>
          <p:cNvPr id="9" name="Picture 8" descr="Stevens-logo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0" y="6350560"/>
            <a:ext cx="406425" cy="3852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3163" y="4572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73163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5135563" y="1981200"/>
            <a:ext cx="3810000" cy="4114800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73163" y="649446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FE75393-79DD-D24E-BBB2-DD97EFAA8BC7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81400" y="64770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10400" y="6477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389411D-ED3F-B144-B6ED-7BC3C61D8B5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503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E75393-79DD-D24E-BBB2-DD97EFAA8BC7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9411D-ED3F-B144-B6ED-7BC3C61D8B5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  <p:sp>
        <p:nvSpPr>
          <p:cNvPr id="12" name="Rectangle 11"/>
          <p:cNvSpPr>
            <a:spLocks noChangeArrowheads="1"/>
          </p:cNvSpPr>
          <p:nvPr/>
        </p:nvSpPr>
        <p:spPr bwMode="auto">
          <a:xfrm rot="5400000">
            <a:off x="4495800" y="-3314699"/>
            <a:ext cx="152400" cy="9144000"/>
          </a:xfrm>
          <a:prstGeom prst="rect">
            <a:avLst/>
          </a:prstGeom>
          <a:gradFill rotWithShape="1">
            <a:gsLst>
              <a:gs pos="0">
                <a:srgbClr val="3C0000"/>
              </a:gs>
              <a:gs pos="100000">
                <a:srgbClr val="8C2633"/>
              </a:gs>
            </a:gsLst>
            <a:lin ang="189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9" name="Picture 8" descr="Stevens-logo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0" y="6350560"/>
            <a:ext cx="406425" cy="3852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090987"/>
            <a:ext cx="8153399" cy="17764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62200"/>
            <a:ext cx="8153399" cy="1500187"/>
          </a:xfrm>
        </p:spPr>
        <p:txBody>
          <a:bodyPr anchor="b"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E75393-79DD-D24E-BBB2-DD97EFAA8BC7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9411D-ED3F-B144-B6ED-7BC3C61D8B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 rot="5400000">
            <a:off x="4495800" y="-600074"/>
            <a:ext cx="152400" cy="9144000"/>
          </a:xfrm>
          <a:prstGeom prst="rect">
            <a:avLst/>
          </a:prstGeom>
          <a:gradFill rotWithShape="1">
            <a:gsLst>
              <a:gs pos="0">
                <a:srgbClr val="3C0000"/>
              </a:gs>
              <a:gs pos="100000">
                <a:srgbClr val="8C2633"/>
              </a:gs>
            </a:gsLst>
            <a:lin ang="189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10" name="Picture 6" descr="Stevens-Official-Color cop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97324" y="1"/>
            <a:ext cx="2194275" cy="990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8640" y="1366158"/>
            <a:ext cx="402336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366158"/>
            <a:ext cx="402336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E75393-79DD-D24E-BBB2-DD97EFAA8BC7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9411D-ED3F-B144-B6ED-7BC3C61D8B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 rot="5400000">
            <a:off x="4495800" y="-3314699"/>
            <a:ext cx="152400" cy="9144000"/>
          </a:xfrm>
          <a:prstGeom prst="rect">
            <a:avLst/>
          </a:prstGeom>
          <a:gradFill rotWithShape="1">
            <a:gsLst>
              <a:gs pos="0">
                <a:srgbClr val="3C0000"/>
              </a:gs>
              <a:gs pos="100000">
                <a:srgbClr val="8C2633"/>
              </a:gs>
            </a:gsLst>
            <a:lin ang="189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11" name="Picture 10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  <p:pic>
        <p:nvPicPr>
          <p:cNvPr id="12" name="Picture 11" descr="Stevens-logo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0" y="6350560"/>
            <a:ext cx="406425" cy="3852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640" y="1447800"/>
            <a:ext cx="4023360" cy="822960"/>
          </a:xfrm>
        </p:spPr>
        <p:txBody>
          <a:bodyPr anchor="t" anchorCtr="0">
            <a:noAutofit/>
          </a:bodyPr>
          <a:lstStyle>
            <a:lvl1pPr marL="0" indent="0">
              <a:buNone/>
              <a:defRPr sz="2400" b="0" i="0">
                <a:latin typeface="Arial Black"/>
                <a:cs typeface="Arial Black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" y="2286952"/>
            <a:ext cx="4023360" cy="393192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447800"/>
            <a:ext cx="4023360" cy="822960"/>
          </a:xfrm>
        </p:spPr>
        <p:txBody>
          <a:bodyPr anchor="t" anchorCtr="0">
            <a:noAutofit/>
          </a:bodyPr>
          <a:lstStyle>
            <a:lvl1pPr marL="0" indent="0">
              <a:buNone/>
              <a:defRPr sz="2400" b="0" i="0">
                <a:latin typeface="Arial Black"/>
                <a:cs typeface="Arial Black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286952"/>
            <a:ext cx="4023360" cy="393192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548640" y="6356350"/>
            <a:ext cx="1676399" cy="365125"/>
          </a:xfrm>
        </p:spPr>
        <p:txBody>
          <a:bodyPr/>
          <a:lstStyle>
            <a:lvl1pPr>
              <a:defRPr/>
            </a:lvl1pPr>
          </a:lstStyle>
          <a:p>
            <a:fld id="{9FE75393-79DD-D24E-BBB2-DD97EFAA8BC7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1" y="6356350"/>
            <a:ext cx="1676399" cy="365125"/>
          </a:xfrm>
        </p:spPr>
        <p:txBody>
          <a:bodyPr/>
          <a:lstStyle>
            <a:lvl1pPr>
              <a:defRPr/>
            </a:lvl1pPr>
          </a:lstStyle>
          <a:p>
            <a:fld id="{6389411D-ED3F-B144-B6ED-7BC3C61D8B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 rot="5400000">
            <a:off x="4495800" y="-3314699"/>
            <a:ext cx="152400" cy="9144000"/>
          </a:xfrm>
          <a:prstGeom prst="rect">
            <a:avLst/>
          </a:prstGeom>
          <a:gradFill rotWithShape="1">
            <a:gsLst>
              <a:gs pos="0">
                <a:srgbClr val="3C0000"/>
              </a:gs>
              <a:gs pos="100000">
                <a:srgbClr val="8C2633"/>
              </a:gs>
            </a:gsLst>
            <a:lin ang="189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14" name="Picture 13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  <p:pic>
        <p:nvPicPr>
          <p:cNvPr id="13" name="Picture 12" descr="Stevens-logo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0" y="6350560"/>
            <a:ext cx="406425" cy="3852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E75393-79DD-D24E-BBB2-DD97EFAA8BC7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9411D-ED3F-B144-B6ED-7BC3C61D8B5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 rot="5400000">
            <a:off x="4495800" y="-3314699"/>
            <a:ext cx="152400" cy="9144000"/>
          </a:xfrm>
          <a:prstGeom prst="rect">
            <a:avLst/>
          </a:prstGeom>
          <a:gradFill rotWithShape="1">
            <a:gsLst>
              <a:gs pos="0">
                <a:srgbClr val="3C0000"/>
              </a:gs>
              <a:gs pos="100000">
                <a:srgbClr val="8C2633"/>
              </a:gs>
            </a:gsLst>
            <a:lin ang="18900000" scaled="1"/>
          </a:gra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9" name="Picture 8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  <p:pic>
        <p:nvPicPr>
          <p:cNvPr id="10" name="Picture 9" descr="Stevens-logo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0" y="6350560"/>
            <a:ext cx="406425" cy="3852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E75393-79DD-D24E-BBB2-DD97EFAA8BC7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9411D-ED3F-B144-B6ED-7BC3C61D8B5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5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  <p:pic>
        <p:nvPicPr>
          <p:cNvPr id="7" name="Picture 6" descr="Stevens-logo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0" y="6350560"/>
            <a:ext cx="406425" cy="3852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2451" y="273050"/>
            <a:ext cx="2952749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1400" y="273050"/>
            <a:ext cx="5105400" cy="59753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2451" y="1435100"/>
            <a:ext cx="2952749" cy="48133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52451" y="6356350"/>
            <a:ext cx="1676399" cy="365125"/>
          </a:xfrm>
        </p:spPr>
        <p:txBody>
          <a:bodyPr/>
          <a:lstStyle>
            <a:lvl1pPr>
              <a:defRPr/>
            </a:lvl1pPr>
          </a:lstStyle>
          <a:p>
            <a:fld id="{9FE75393-79DD-D24E-BBB2-DD97EFAA8BC7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1" y="6356350"/>
            <a:ext cx="1676399" cy="365125"/>
          </a:xfrm>
        </p:spPr>
        <p:txBody>
          <a:bodyPr/>
          <a:lstStyle>
            <a:lvl1pPr>
              <a:defRPr/>
            </a:lvl1pPr>
          </a:lstStyle>
          <a:p>
            <a:fld id="{6389411D-ED3F-B144-B6ED-7BC3C61D8B5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  <p:pic>
        <p:nvPicPr>
          <p:cNvPr id="10" name="Picture 9" descr="Stevens-logo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0" y="6350560"/>
            <a:ext cx="406425" cy="3852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4797425"/>
            <a:ext cx="64008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71600" y="609600"/>
            <a:ext cx="64008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1600" y="5364163"/>
            <a:ext cx="64008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FE75393-79DD-D24E-BBB2-DD97EFAA8BC7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9411D-ED3F-B144-B6ED-7BC3C61D8B5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 descr="Stevens-log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6800" y="6310312"/>
            <a:ext cx="457200" cy="433388"/>
          </a:xfrm>
          <a:prstGeom prst="rect">
            <a:avLst/>
          </a:prstGeom>
        </p:spPr>
      </p:pic>
      <p:pic>
        <p:nvPicPr>
          <p:cNvPr id="10" name="Picture 9" descr="Stevens-logo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0" y="6350560"/>
            <a:ext cx="406425" cy="3852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52451" y="133679"/>
            <a:ext cx="8134346" cy="100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52450" y="1371600"/>
            <a:ext cx="8134346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2451" y="6356350"/>
            <a:ext cx="16763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9FE75393-79DD-D24E-BBB2-DD97EFAA8BC7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63712" y="6369050"/>
            <a:ext cx="22751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0400" y="6356350"/>
            <a:ext cx="16763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6389411D-ED3F-B144-B6ED-7BC3C61D8B5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 i="0" kern="1200">
          <a:solidFill>
            <a:schemeClr val="tx1"/>
          </a:solidFill>
          <a:latin typeface="Chalkboard"/>
          <a:ea typeface="+mj-ea"/>
          <a:cs typeface="Chalkboard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b="0" i="0" kern="1200">
          <a:solidFill>
            <a:schemeClr val="tx1"/>
          </a:solidFill>
          <a:latin typeface="+mn-lt"/>
          <a:ea typeface="+mn-ea"/>
          <a:cs typeface="Avenir Medium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b="0" i="0" kern="1200">
          <a:solidFill>
            <a:schemeClr val="tx1"/>
          </a:solidFill>
          <a:latin typeface="+mn-lt"/>
          <a:ea typeface="+mn-ea"/>
          <a:cs typeface="Avenir Medium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b="0" i="0" kern="1200">
          <a:solidFill>
            <a:schemeClr val="tx1"/>
          </a:solidFill>
          <a:latin typeface="+mn-lt"/>
          <a:ea typeface="+mn-ea"/>
          <a:cs typeface="Avenir Medium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b="0" i="0" kern="1200">
          <a:solidFill>
            <a:schemeClr val="tx1"/>
          </a:solidFill>
          <a:latin typeface="+mn-lt"/>
          <a:ea typeface="+mn-ea"/>
          <a:cs typeface="Avenir Medium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b="0" i="0" kern="1200">
          <a:solidFill>
            <a:schemeClr val="tx1"/>
          </a:solidFill>
          <a:latin typeface="+mn-lt"/>
          <a:ea typeface="+mn-ea"/>
          <a:cs typeface="Avenir Medium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downloads.metasploit.com/data/releases/framework-latest.tar.bz2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Assignment </a:t>
            </a:r>
            <a:r>
              <a:rPr lang="en-US" sz="2400" dirty="0"/>
              <a:t>5</a:t>
            </a:r>
            <a:r>
              <a:rPr lang="en-US" sz="2400" dirty="0" smtClean="0"/>
              <a:t>: </a:t>
            </a:r>
            <a:r>
              <a:rPr lang="en-US" sz="2400" dirty="0" smtClean="0"/>
              <a:t>Questions, challenges, and programs demonstrating the </a:t>
            </a:r>
            <a:r>
              <a:rPr lang="en-US" sz="2400" dirty="0"/>
              <a:t>following</a:t>
            </a:r>
            <a:br>
              <a:rPr lang="en-US" sz="2400" dirty="0"/>
            </a:br>
            <a:r>
              <a:rPr lang="en-US" sz="2400" dirty="0"/>
              <a:t>(due </a:t>
            </a:r>
            <a:r>
              <a:rPr lang="en-US" sz="2400" dirty="0" smtClean="0"/>
              <a:t>in 1 week</a:t>
            </a:r>
            <a:r>
              <a:rPr lang="en-US" sz="2400" dirty="0" smtClean="0"/>
              <a:t>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450" y="1371599"/>
            <a:ext cx="8134346" cy="5383161"/>
          </a:xfrm>
        </p:spPr>
        <p:txBody>
          <a:bodyPr>
            <a:normAutofit fontScale="47500" lnSpcReduction="20000"/>
          </a:bodyPr>
          <a:lstStyle/>
          <a:p>
            <a:r>
              <a:rPr lang="en-US" dirty="0"/>
              <a:t>Setup a </a:t>
            </a:r>
            <a:r>
              <a:rPr lang="en-US" dirty="0" smtClean="0"/>
              <a:t>VM to use for analyzing malware</a:t>
            </a:r>
          </a:p>
          <a:p>
            <a:pPr lvl="1"/>
            <a:r>
              <a:rPr lang="en-US" dirty="0" smtClean="0"/>
              <a:t>What features do you need to disable to ensure that the malware cannot</a:t>
            </a:r>
          </a:p>
          <a:p>
            <a:pPr lvl="2"/>
            <a:r>
              <a:rPr lang="en-US" dirty="0" smtClean="0"/>
              <a:t>Cause damage</a:t>
            </a:r>
          </a:p>
          <a:p>
            <a:pPr lvl="2"/>
            <a:r>
              <a:rPr lang="en-US" dirty="0" smtClean="0"/>
              <a:t>Propagate</a:t>
            </a:r>
          </a:p>
          <a:p>
            <a:pPr lvl="2"/>
            <a:r>
              <a:rPr lang="en-US" dirty="0" smtClean="0"/>
              <a:t>Detect it is running on a VM</a:t>
            </a:r>
          </a:p>
          <a:p>
            <a:pPr lvl="1"/>
            <a:r>
              <a:rPr lang="en-US" dirty="0" smtClean="0"/>
              <a:t>Set it up so you can quickly restore it to a pristine state after the analysis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Write a simple virus that infects </a:t>
            </a:r>
            <a:r>
              <a:rPr lang="en-US" dirty="0" err="1" smtClean="0"/>
              <a:t>executables</a:t>
            </a:r>
            <a:endParaRPr lang="en-US" dirty="0" smtClean="0"/>
          </a:p>
          <a:p>
            <a:pPr lvl="1"/>
            <a:r>
              <a:rPr lang="en-US" dirty="0" smtClean="0"/>
              <a:t>Example: Change the functionality of a binary to print “I am a virus” along with its normal output”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err="1" smtClean="0"/>
              <a:t>metasploit</a:t>
            </a:r>
            <a:r>
              <a:rPr lang="en-US" dirty="0" smtClean="0"/>
              <a:t> framework includes scripts that generate and encode </a:t>
            </a:r>
            <a:r>
              <a:rPr lang="en-US" dirty="0" err="1" smtClean="0"/>
              <a:t>shellcode</a:t>
            </a:r>
            <a:endParaRPr lang="en-US" dirty="0" smtClean="0"/>
          </a:p>
          <a:p>
            <a:pPr lvl="1"/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downloads.metasploit.com/data/releases/framework-latest.tar.bz2</a:t>
            </a:r>
            <a:endParaRPr lang="en-US" dirty="0" smtClean="0"/>
          </a:p>
          <a:p>
            <a:pPr lvl="1"/>
            <a:r>
              <a:rPr lang="en-US" dirty="0" err="1"/>
              <a:t>m</a:t>
            </a:r>
            <a:r>
              <a:rPr lang="en-US" dirty="0" err="1" smtClean="0"/>
              <a:t>sfpayload</a:t>
            </a:r>
            <a:r>
              <a:rPr lang="en-US" dirty="0" smtClean="0"/>
              <a:t> generates payloads</a:t>
            </a:r>
          </a:p>
          <a:p>
            <a:pPr lvl="1"/>
            <a:r>
              <a:rPr lang="en-US" dirty="0" err="1" smtClean="0"/>
              <a:t>msfencode</a:t>
            </a:r>
            <a:r>
              <a:rPr lang="en-US" dirty="0" smtClean="0"/>
              <a:t> </a:t>
            </a:r>
            <a:r>
              <a:rPr lang="en-US" dirty="0"/>
              <a:t>by default uses the </a:t>
            </a:r>
            <a:r>
              <a:rPr lang="en-US" dirty="0" smtClean="0"/>
              <a:t>x86/</a:t>
            </a:r>
            <a:r>
              <a:rPr lang="en-US" dirty="0" err="1" smtClean="0"/>
              <a:t>shikata_ga_na</a:t>
            </a:r>
            <a:r>
              <a:rPr lang="en-US" dirty="0" smtClean="0"/>
              <a:t> encodes</a:t>
            </a:r>
          </a:p>
          <a:p>
            <a:pPr lvl="2"/>
            <a:r>
              <a:rPr lang="en-US" dirty="0" smtClean="0"/>
              <a:t>More encoders in directory </a:t>
            </a:r>
            <a:r>
              <a:rPr lang="en-US" dirty="0"/>
              <a:t>modules/encoders</a:t>
            </a:r>
            <a:r>
              <a:rPr lang="en-US" dirty="0" smtClean="0"/>
              <a:t>/</a:t>
            </a:r>
          </a:p>
          <a:p>
            <a:pPr lvl="1"/>
            <a:r>
              <a:rPr lang="en-US" dirty="0" smtClean="0"/>
              <a:t>Can you embed and invoke </a:t>
            </a:r>
            <a:r>
              <a:rPr lang="en-US" dirty="0" err="1" smtClean="0"/>
              <a:t>shellcode</a:t>
            </a:r>
            <a:r>
              <a:rPr lang="en-US" dirty="0" smtClean="0"/>
              <a:t> from a program?</a:t>
            </a:r>
          </a:p>
          <a:p>
            <a:pPr lvl="1"/>
            <a:r>
              <a:rPr lang="en-US" dirty="0" smtClean="0"/>
              <a:t>Can you obtain the original </a:t>
            </a:r>
            <a:r>
              <a:rPr lang="en-US" dirty="0" err="1" smtClean="0"/>
              <a:t>shellcode</a:t>
            </a:r>
            <a:r>
              <a:rPr lang="en-US" dirty="0" smtClean="0"/>
              <a:t> by single-stepping through the encoder?</a:t>
            </a:r>
          </a:p>
          <a:p>
            <a:pPr lvl="1"/>
            <a:endParaRPr lang="en-US" dirty="0"/>
          </a:p>
          <a:p>
            <a:r>
              <a:rPr lang="en-US" dirty="0" smtClean="0"/>
              <a:t>Setup a challenge where you have to pack and unpack </a:t>
            </a:r>
            <a:r>
              <a:rPr lang="en-US" dirty="0" smtClean="0"/>
              <a:t>binaries</a:t>
            </a:r>
          </a:p>
          <a:p>
            <a:pPr lvl="1"/>
            <a:r>
              <a:rPr lang="en-US" dirty="0" smtClean="0"/>
              <a:t>Automatically,  using a well-known packer and tools</a:t>
            </a:r>
          </a:p>
          <a:p>
            <a:pPr lvl="1"/>
            <a:r>
              <a:rPr lang="en-US" dirty="0" smtClean="0"/>
              <a:t>Manually, by using a debugger to step through the unpacking process and extract the actual code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Feel free to </a:t>
            </a:r>
            <a:r>
              <a:rPr lang="en-US" dirty="0" err="1" smtClean="0"/>
              <a:t>google</a:t>
            </a:r>
            <a:r>
              <a:rPr lang="en-US" dirty="0" smtClean="0"/>
              <a:t> for programming  and analysis challenges</a:t>
            </a:r>
          </a:p>
          <a:p>
            <a:pPr lvl="1"/>
            <a:r>
              <a:rPr lang="en-US" b="1" dirty="0" smtClean="0"/>
              <a:t>Don’t get infected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evens">
  <a:themeElements>
    <a:clrScheme name="Plaza">
      <a:dk1>
        <a:sysClr val="windowText" lastClr="000000"/>
      </a:dk1>
      <a:lt1>
        <a:sysClr val="window" lastClr="FFFFFF"/>
      </a:lt1>
      <a:dk2>
        <a:srgbClr val="333333"/>
      </a:dk2>
      <a:lt2>
        <a:srgbClr val="CCCCCC"/>
      </a:lt2>
      <a:accent1>
        <a:srgbClr val="990000"/>
      </a:accent1>
      <a:accent2>
        <a:srgbClr val="580101"/>
      </a:accent2>
      <a:accent3>
        <a:srgbClr val="E94A00"/>
      </a:accent3>
      <a:accent4>
        <a:srgbClr val="EB8F00"/>
      </a:accent4>
      <a:accent5>
        <a:srgbClr val="A4A4A4"/>
      </a:accent5>
      <a:accent6>
        <a:srgbClr val="666666"/>
      </a:accent6>
      <a:hlink>
        <a:srgbClr val="D01010"/>
      </a:hlink>
      <a:folHlink>
        <a:srgbClr val="E6682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stevens</Template>
  <TotalTime>1011</TotalTime>
  <Words>187</Words>
  <Application>Microsoft Office PowerPoint</Application>
  <PresentationFormat>On-screen Show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stevens</vt:lpstr>
      <vt:lpstr>Assignment 5: Questions, challenges, and programs demonstrating the following (due in 1 week)</vt:lpstr>
    </vt:vector>
  </TitlesOfParts>
  <Company>Columbia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Assignment 02</dc:title>
  <dc:creator>George Portokalidis</dc:creator>
  <cp:lastModifiedBy>porto</cp:lastModifiedBy>
  <cp:revision>24</cp:revision>
  <dcterms:created xsi:type="dcterms:W3CDTF">2013-01-29T22:57:44Z</dcterms:created>
  <dcterms:modified xsi:type="dcterms:W3CDTF">2013-03-26T19:43:23Z</dcterms:modified>
</cp:coreProperties>
</file>